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924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158877"/>
            <a:ext cx="4213886" cy="3670956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5100630"/>
            <a:ext cx="4213886" cy="141211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475668"/>
            <a:ext cx="2314719" cy="446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1154072"/>
            <a:ext cx="601504" cy="72739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5096783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154074"/>
            <a:ext cx="827270" cy="67309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154074"/>
            <a:ext cx="3975821" cy="67309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1154074"/>
            <a:ext cx="0" cy="673095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9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536632"/>
            <a:ext cx="4212752" cy="272703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497839"/>
            <a:ext cx="4212752" cy="1463120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5496089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75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2620"/>
            <a:ext cx="4928507" cy="153010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909019"/>
            <a:ext cx="2344403" cy="49653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909019"/>
            <a:ext cx="2344239" cy="49653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161571"/>
            <a:ext cx="4928508" cy="15257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917129"/>
            <a:ext cx="2344325" cy="11583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4079502"/>
            <a:ext cx="2344325" cy="381977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922118"/>
            <a:ext cx="2344239" cy="115878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4075488"/>
            <a:ext cx="2344239" cy="380953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8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1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154073"/>
            <a:ext cx="1819463" cy="324583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154074"/>
            <a:ext cx="2871134" cy="6729415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630156"/>
            <a:ext cx="1820527" cy="3247373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4630154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70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696470"/>
            <a:ext cx="2633540" cy="743759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631519"/>
            <a:ext cx="2433701" cy="264417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621452"/>
            <a:ext cx="1676249" cy="558469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544211"/>
            <a:ext cx="2430215" cy="28942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900905"/>
            <a:ext cx="2439315" cy="462400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60260"/>
            <a:ext cx="2438665" cy="463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4540763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1616"/>
            <a:ext cx="6858000" cy="589264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804255"/>
            <a:ext cx="6858001" cy="1119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812739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162085"/>
            <a:ext cx="4928507" cy="151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911615"/>
            <a:ext cx="4928507" cy="49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477202"/>
            <a:ext cx="1776219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475668"/>
            <a:ext cx="3025503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154072"/>
            <a:ext cx="596810" cy="7273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2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04800" y="898897"/>
            <a:ext cx="6078071" cy="678891"/>
          </a:xfrm>
          <a:prstGeom prst="rect">
            <a:avLst/>
          </a:prstGeom>
          <a:solidFill>
            <a:srgbClr val="6E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３・４年生　秋の社会見学</a:t>
            </a:r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30413"/>
              </p:ext>
            </p:extLst>
          </p:nvPr>
        </p:nvGraphicFramePr>
        <p:xfrm>
          <a:off x="457199" y="1577788"/>
          <a:ext cx="5773271" cy="816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3777861" imgH="5346331" progId="AcroExch.Document.11">
                  <p:embed/>
                </p:oleObj>
              </mc:Choice>
              <mc:Fallback>
                <p:oleObj name="Acrobat Document" r:id="rId3" imgW="3777861" imgH="534633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577788"/>
                        <a:ext cx="5773271" cy="8169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3393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ギャラリー</Template>
  <TotalTime>46</TotalTime>
  <Words>6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Gill Sans MT</vt:lpstr>
      <vt:lpstr>Gallery</vt:lpstr>
      <vt:lpstr>Adobe Acrobat Document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kap01k</dc:creator>
  <cp:lastModifiedBy>kap01k</cp:lastModifiedBy>
  <cp:revision>6</cp:revision>
  <dcterms:created xsi:type="dcterms:W3CDTF">2022-12-06T06:32:18Z</dcterms:created>
  <dcterms:modified xsi:type="dcterms:W3CDTF">2022-12-22T06:46:18Z</dcterms:modified>
</cp:coreProperties>
</file>